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59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53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39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94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4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8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11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08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5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97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AC3B-414C-4F8E-AF34-B8C8C189B2D4}" type="datetimeFigureOut">
              <a:rPr lang="ko-KR" altLang="en-US" smtClean="0"/>
              <a:t>2015-09-19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0D3B-C65D-4310-9AA5-61176423A6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8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95243"/>
              </p:ext>
            </p:extLst>
          </p:nvPr>
        </p:nvGraphicFramePr>
        <p:xfrm>
          <a:off x="3847896" y="2780928"/>
          <a:ext cx="1310283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1123810" imgH="1393776" progId="Unknown">
                  <p:embed/>
                </p:oleObj>
              </mc:Choice>
              <mc:Fallback>
                <p:oleObj r:id="rId3" imgW="1123810" imgH="1393776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896" y="2780928"/>
                        <a:ext cx="1310283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63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Unknown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jnj global</dc:creator>
  <cp:lastModifiedBy>jnj global</cp:lastModifiedBy>
  <cp:revision>4</cp:revision>
  <dcterms:created xsi:type="dcterms:W3CDTF">2015-09-19T00:37:58Z</dcterms:created>
  <dcterms:modified xsi:type="dcterms:W3CDTF">2015-09-19T00:44:40Z</dcterms:modified>
</cp:coreProperties>
</file>